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BE1"/>
          </a:solidFill>
        </a:fill>
      </a:tcStyle>
    </a:wholeTbl>
    <a:band2H>
      <a:tcTxStyle b="def" i="def"/>
      <a:tcStyle>
        <a:tcBdr/>
        <a:fill>
          <a:solidFill>
            <a:srgbClr val="E7EEF0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3600">
        <a:latin typeface="+mn-lt"/>
        <a:ea typeface="+mn-ea"/>
        <a:cs typeface="+mn-cs"/>
        <a:sym typeface="Helvetica Neue"/>
      </a:defRPr>
    </a:lvl1pPr>
    <a:lvl2pPr indent="228600" defTabSz="1828800" latinLnBrk="0">
      <a:defRPr sz="3600">
        <a:latin typeface="+mn-lt"/>
        <a:ea typeface="+mn-ea"/>
        <a:cs typeface="+mn-cs"/>
        <a:sym typeface="Helvetica Neue"/>
      </a:defRPr>
    </a:lvl2pPr>
    <a:lvl3pPr indent="457200" defTabSz="1828800" latinLnBrk="0">
      <a:defRPr sz="3600">
        <a:latin typeface="+mn-lt"/>
        <a:ea typeface="+mn-ea"/>
        <a:cs typeface="+mn-cs"/>
        <a:sym typeface="Helvetica Neue"/>
      </a:defRPr>
    </a:lvl3pPr>
    <a:lvl4pPr indent="685800" defTabSz="1828800" latinLnBrk="0">
      <a:defRPr sz="3600">
        <a:latin typeface="+mn-lt"/>
        <a:ea typeface="+mn-ea"/>
        <a:cs typeface="+mn-cs"/>
        <a:sym typeface="Helvetica Neue"/>
      </a:defRPr>
    </a:lvl4pPr>
    <a:lvl5pPr indent="914400" defTabSz="1828800" latinLnBrk="0">
      <a:defRPr sz="3600">
        <a:latin typeface="+mn-lt"/>
        <a:ea typeface="+mn-ea"/>
        <a:cs typeface="+mn-cs"/>
        <a:sym typeface="Helvetica Neue"/>
      </a:defRPr>
    </a:lvl5pPr>
    <a:lvl6pPr indent="1143000" defTabSz="1828800" latinLnBrk="0">
      <a:defRPr sz="3600">
        <a:latin typeface="+mn-lt"/>
        <a:ea typeface="+mn-ea"/>
        <a:cs typeface="+mn-cs"/>
        <a:sym typeface="Helvetica Neue"/>
      </a:defRPr>
    </a:lvl6pPr>
    <a:lvl7pPr indent="1371600" defTabSz="1828800" latinLnBrk="0">
      <a:defRPr sz="3600">
        <a:latin typeface="+mn-lt"/>
        <a:ea typeface="+mn-ea"/>
        <a:cs typeface="+mn-cs"/>
        <a:sym typeface="Helvetica Neue"/>
      </a:defRPr>
    </a:lvl7pPr>
    <a:lvl8pPr indent="1600200" defTabSz="1828800" latinLnBrk="0">
      <a:defRPr sz="3600">
        <a:latin typeface="+mn-lt"/>
        <a:ea typeface="+mn-ea"/>
        <a:cs typeface="+mn-cs"/>
        <a:sym typeface="Helvetica Neue"/>
      </a:defRPr>
    </a:lvl8pPr>
    <a:lvl9pPr indent="1828800" defTabSz="1828800" latinLnBrk="0">
      <a:defRPr sz="36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962400" y="184149"/>
            <a:ext cx="16459200" cy="301625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962400" y="3200400"/>
            <a:ext cx="16459200" cy="105156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413220" y="12496800"/>
            <a:ext cx="551181" cy="574174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>
            <a:spAutoFit/>
          </a:bodyPr>
          <a:lstStyle>
            <a:lvl1pPr algn="r">
              <a:defRPr sz="2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4F271C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6416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30988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5560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40132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4704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爱是不保留…"/>
          <p:cNvSpPr txBox="1"/>
          <p:nvPr>
            <p:ph type="title" idx="4294967295"/>
          </p:nvPr>
        </p:nvSpPr>
        <p:spPr>
          <a:xfrm>
            <a:off x="873038" y="2242138"/>
            <a:ext cx="17011220" cy="6203852"/>
          </a:xfrm>
          <a:prstGeom prst="rect">
            <a:avLst/>
          </a:prstGeom>
          <a:effectLst>
            <a:outerShdw sx="100000" sy="100000" kx="0" ky="0" algn="b" rotWithShape="0" blurRad="101600" dist="127000" dir="2700000">
              <a:srgbClr val="FFFFFF">
                <a:alpha val="50000"/>
              </a:srgbClr>
            </a:outerShdw>
          </a:effectLst>
        </p:spPr>
        <p:txBody>
          <a:bodyPr>
            <a:normAutofit fontScale="100000" lnSpcReduction="0"/>
          </a:bodyPr>
          <a:lstStyle/>
          <a:p>
            <a:pPr>
              <a:defRPr b="1" sz="16600">
                <a:solidFill>
                  <a:srgbClr val="4E0B86"/>
                </a:solidFill>
              </a:defRPr>
            </a:pPr>
            <a:r>
              <a:t>爱是不保留</a:t>
            </a:r>
          </a:p>
          <a:p>
            <a:pPr>
              <a:defRPr b="1" sz="11600">
                <a:solidFill>
                  <a:srgbClr val="4E0B86"/>
                </a:solidFill>
              </a:defRPr>
            </a:pPr>
            <a:r>
              <a:t>Unreserved Love</a:t>
            </a:r>
          </a:p>
        </p:txBody>
      </p:sp>
      <p:sp>
        <p:nvSpPr>
          <p:cNvPr id="21" name="曲/词：by 卢永亨 / Juwita Suwito"/>
          <p:cNvSpPr txBox="1"/>
          <p:nvPr/>
        </p:nvSpPr>
        <p:spPr>
          <a:xfrm>
            <a:off x="8192128" y="12303759"/>
            <a:ext cx="5955044" cy="695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/>
          <a:p>
            <a:pPr defTabSz="914400">
              <a:defRPr sz="2800">
                <a:solidFill>
                  <a:srgbClr val="6F5E4E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曲/词：by 卢永亨 / Juwita Suwito 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我已决定今生再没所求, 惟望得主称赞已足够!"/>
          <p:cNvSpPr txBox="1"/>
          <p:nvPr>
            <p:ph type="title" idx="4294967295"/>
          </p:nvPr>
        </p:nvSpPr>
        <p:spPr>
          <a:xfrm>
            <a:off x="788938" y="921809"/>
            <a:ext cx="18909225" cy="734420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2000">
                <a:solidFill>
                  <a:srgbClr val="4E0B86"/>
                </a:solidFill>
              </a:defRPr>
            </a:pPr>
            <a:r>
              <a:t>我已决定今生再没所求,</a:t>
            </a:r>
            <a:br/>
            <a:r>
              <a:t>惟望得主称赞已足够! </a:t>
            </a:r>
          </a:p>
        </p:txBody>
      </p:sp>
      <p:sp>
        <p:nvSpPr>
          <p:cNvPr id="56" name="I have no other purpose in life,…"/>
          <p:cNvSpPr txBox="1"/>
          <p:nvPr/>
        </p:nvSpPr>
        <p:spPr>
          <a:xfrm>
            <a:off x="423333" y="8963719"/>
            <a:ext cx="18909225" cy="436661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I have no other purpose in life, </a:t>
            </a:r>
          </a:p>
          <a:p>
            <a:pPr algn="ctr">
              <a:defRPr b="1" sz="7500"/>
            </a:pPr>
            <a:r>
              <a:t>but to worship and praise You</a:t>
            </a:r>
          </a:p>
        </p:txBody>
      </p:sp>
      <p:sp>
        <p:nvSpPr>
          <p:cNvPr id="57" name="爱是不保留 4/4"/>
          <p:cNvSpPr txBox="1"/>
          <p:nvPr/>
        </p:nvSpPr>
        <p:spPr>
          <a:xfrm>
            <a:off x="18196924" y="12913607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4/4</a:t>
            </a:r>
          </a:p>
        </p:txBody>
      </p:sp>
      <p:sp>
        <p:nvSpPr>
          <p:cNvPr id="58" name="Heart"/>
          <p:cNvSpPr/>
          <p:nvPr/>
        </p:nvSpPr>
        <p:spPr>
          <a:xfrm>
            <a:off x="21550146" y="12939007"/>
            <a:ext cx="796160" cy="7035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50800">
            <a:solidFill>
              <a:srgbClr val="FC0F02"/>
            </a:solidFill>
          </a:ln>
        </p:spPr>
        <p:txBody>
          <a:bodyPr tIns="91439" bIns="9143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常听说世界 爱没长久,…"/>
          <p:cNvSpPr txBox="1"/>
          <p:nvPr>
            <p:ph type="title" idx="4294967295"/>
          </p:nvPr>
        </p:nvSpPr>
        <p:spPr>
          <a:xfrm>
            <a:off x="417992" y="355599"/>
            <a:ext cx="19905342" cy="852299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常听说世界 爱没长久,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哪里会有爱无尽头?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尘俗的爱只在乎曾拥有,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一刻灿烂  便要走!</a:t>
            </a:r>
          </a:p>
        </p:txBody>
      </p:sp>
      <p:sp>
        <p:nvSpPr>
          <p:cNvPr id="24" name="I’ve been told love won’t survive; promises…"/>
          <p:cNvSpPr txBox="1"/>
          <p:nvPr/>
        </p:nvSpPr>
        <p:spPr>
          <a:xfrm>
            <a:off x="-4734" y="8944712"/>
            <a:ext cx="19120665" cy="441543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400"/>
            </a:pPr>
            <a:r>
              <a:t>I’ve been told love won’t survive; promises </a:t>
            </a:r>
          </a:p>
          <a:p>
            <a:pPr algn="ctr">
              <a:defRPr b="1" sz="7400"/>
            </a:pPr>
            <a:r>
              <a:t>will turn into lies. The world thinks love is</a:t>
            </a:r>
          </a:p>
          <a:p>
            <a:pPr algn="ctr">
              <a:defRPr b="1" sz="7400"/>
            </a:pPr>
            <a:r>
              <a:t>just possession, it comes and goes.</a:t>
            </a:r>
          </a:p>
        </p:txBody>
      </p:sp>
      <p:sp>
        <p:nvSpPr>
          <p:cNvPr id="25" name="爱是不保留 1/4"/>
          <p:cNvSpPr txBox="1"/>
          <p:nvPr/>
        </p:nvSpPr>
        <p:spPr>
          <a:xfrm>
            <a:off x="17248657" y="12837407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而我却确信 爱是恒久,…"/>
          <p:cNvSpPr txBox="1"/>
          <p:nvPr>
            <p:ph type="title" idx="4294967295"/>
          </p:nvPr>
        </p:nvSpPr>
        <p:spPr>
          <a:xfrm>
            <a:off x="693026" y="315459"/>
            <a:ext cx="18335719" cy="829425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而我却确信 爱是恒久,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碰上了您已无别求;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无从解释不可说明的爱,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千秋过后仍长存不朽!</a:t>
            </a:r>
          </a:p>
        </p:txBody>
      </p:sp>
      <p:sp>
        <p:nvSpPr>
          <p:cNvPr id="28" name="I believe everlasting Love after I met You.…"/>
          <p:cNvSpPr txBox="1"/>
          <p:nvPr/>
        </p:nvSpPr>
        <p:spPr>
          <a:xfrm>
            <a:off x="314436" y="9350716"/>
            <a:ext cx="18430149" cy="3925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I believe everlasting Love after I met You. </a:t>
            </a:r>
          </a:p>
          <a:p>
            <a:pPr algn="ctr">
              <a:defRPr b="1" sz="7500"/>
            </a:pPr>
            <a:r>
              <a:t>Your unfailing love is not comprehensible</a:t>
            </a:r>
          </a:p>
          <a:p>
            <a:pPr algn="ctr">
              <a:defRPr b="1" sz="7500"/>
            </a:pPr>
            <a:r>
              <a:t>Your Love endures for generations </a:t>
            </a:r>
          </a:p>
        </p:txBody>
      </p:sp>
      <p:sp>
        <p:nvSpPr>
          <p:cNvPr id="29" name="爱是不保留 2/4"/>
          <p:cNvSpPr txBox="1"/>
          <p:nvPr/>
        </p:nvSpPr>
        <p:spPr>
          <a:xfrm>
            <a:off x="17985257" y="12862807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谁人受痛苦被悬挂在木头?…"/>
          <p:cNvSpPr txBox="1"/>
          <p:nvPr>
            <p:ph type="title" idx="4294967295"/>
          </p:nvPr>
        </p:nvSpPr>
        <p:spPr>
          <a:xfrm>
            <a:off x="208689" y="213665"/>
            <a:ext cx="19562514" cy="83551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谁人受痛苦被悬挂在木头?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至高的爱尽见于刺穿的手;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看! 血在流反映爱没保留,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持续不死的爱 到万世不休!</a:t>
            </a:r>
          </a:p>
        </p:txBody>
      </p:sp>
      <p:sp>
        <p:nvSpPr>
          <p:cNvPr id="32" name="You died on the Cross and suffered for my sins,…"/>
          <p:cNvSpPr txBox="1"/>
          <p:nvPr/>
        </p:nvSpPr>
        <p:spPr>
          <a:xfrm>
            <a:off x="-190964" y="9361652"/>
            <a:ext cx="20615211" cy="402371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You died on the Cross and suffered for my sins,</a:t>
            </a:r>
          </a:p>
          <a:p>
            <a:pPr algn="ctr">
              <a:defRPr b="1" sz="7500"/>
            </a:pPr>
            <a:r>
              <a:t>Your pierced bleeding hands have </a:t>
            </a:r>
          </a:p>
          <a:p>
            <a:pPr algn="ctr">
              <a:defRPr b="1" sz="7500"/>
            </a:pPr>
            <a:r>
              <a:t>shown Your unreserved, unending Love.</a:t>
            </a:r>
          </a:p>
        </p:txBody>
      </p:sp>
      <p:sp>
        <p:nvSpPr>
          <p:cNvPr id="33" name="爱是不保留 3/4"/>
          <p:cNvSpPr txBox="1"/>
          <p:nvPr/>
        </p:nvSpPr>
        <p:spPr>
          <a:xfrm>
            <a:off x="17629657" y="12981340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惟求奉上生命全归主所有, 要将一切尽献于我主的手; 我已决定今生再没所求, 惟望得主称赞已足够!"/>
          <p:cNvSpPr txBox="1"/>
          <p:nvPr>
            <p:ph type="title" idx="4294967295"/>
          </p:nvPr>
        </p:nvSpPr>
        <p:spPr>
          <a:xfrm>
            <a:off x="482846" y="-27400"/>
            <a:ext cx="18314780" cy="927626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惟求奉上生命全归主所有,</a:t>
            </a:r>
            <a:br/>
            <a:r>
              <a:t>要将一切尽献于我主的手;</a:t>
            </a:r>
            <a:br/>
            <a:r>
              <a:t>我已决定今生再没所求,</a:t>
            </a:r>
            <a:br/>
            <a:r>
              <a:t>惟望得主称赞已足够!</a:t>
            </a:r>
          </a:p>
        </p:txBody>
      </p:sp>
      <p:sp>
        <p:nvSpPr>
          <p:cNvPr id="36" name="Lord, make my life an offering, help me to serve…"/>
          <p:cNvSpPr txBox="1"/>
          <p:nvPr/>
        </p:nvSpPr>
        <p:spPr>
          <a:xfrm>
            <a:off x="423333" y="8963719"/>
            <a:ext cx="20185790" cy="436661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Lord, make my life an offering, help me to serve </a:t>
            </a:r>
          </a:p>
          <a:p>
            <a:pPr algn="ctr">
              <a:defRPr b="1" sz="7500"/>
            </a:pPr>
            <a:r>
              <a:t>You with all my heart. I have no other purpose </a:t>
            </a:r>
          </a:p>
          <a:p>
            <a:pPr algn="ctr">
              <a:defRPr b="1" sz="7500"/>
            </a:pPr>
            <a:r>
              <a:t>in life, but to worship and praise You</a:t>
            </a:r>
          </a:p>
        </p:txBody>
      </p:sp>
      <p:sp>
        <p:nvSpPr>
          <p:cNvPr id="37" name="爱是不保留 4/4"/>
          <p:cNvSpPr txBox="1"/>
          <p:nvPr/>
        </p:nvSpPr>
        <p:spPr>
          <a:xfrm>
            <a:off x="18196924" y="12913607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我却确信爱是恒久,…"/>
          <p:cNvSpPr txBox="1"/>
          <p:nvPr>
            <p:ph type="title" idx="4294967295"/>
          </p:nvPr>
        </p:nvSpPr>
        <p:spPr>
          <a:xfrm>
            <a:off x="693026" y="315459"/>
            <a:ext cx="17971355" cy="829425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我却确信爱是恒久,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碰上了您已无别求;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无从解释不可说明的爱,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千秋过后仍长存不朽!</a:t>
            </a:r>
          </a:p>
        </p:txBody>
      </p:sp>
      <p:sp>
        <p:nvSpPr>
          <p:cNvPr id="40" name="I believe everlasting Love after I met You.…"/>
          <p:cNvSpPr txBox="1"/>
          <p:nvPr/>
        </p:nvSpPr>
        <p:spPr>
          <a:xfrm>
            <a:off x="922866" y="9420919"/>
            <a:ext cx="18430149" cy="3925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I believe everlasting Love after I met You. </a:t>
            </a:r>
          </a:p>
          <a:p>
            <a:pPr algn="ctr">
              <a:defRPr b="1" sz="7500"/>
            </a:pPr>
            <a:r>
              <a:t>Your unfailing love is not comprehensible</a:t>
            </a:r>
          </a:p>
          <a:p>
            <a:pPr algn="ctr">
              <a:defRPr b="1" sz="7500"/>
            </a:pPr>
            <a:r>
              <a:t>Your Love endures for generations </a:t>
            </a:r>
          </a:p>
        </p:txBody>
      </p:sp>
      <p:sp>
        <p:nvSpPr>
          <p:cNvPr id="41" name="爱是不保留 2/4"/>
          <p:cNvSpPr txBox="1"/>
          <p:nvPr/>
        </p:nvSpPr>
        <p:spPr>
          <a:xfrm>
            <a:off x="17985257" y="12862807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谁人受痛苦被悬挂在木头?…"/>
          <p:cNvSpPr txBox="1"/>
          <p:nvPr>
            <p:ph type="title" idx="4294967295"/>
          </p:nvPr>
        </p:nvSpPr>
        <p:spPr>
          <a:xfrm>
            <a:off x="208689" y="260467"/>
            <a:ext cx="19585550" cy="83551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谁人受痛苦被悬挂在木头?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至高的爱尽见于刺穿的手;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看!血在流反映爱没保留,</a:t>
            </a:r>
          </a:p>
          <a:p>
            <a:pPr>
              <a:defRPr b="1" sz="11000">
                <a:solidFill>
                  <a:srgbClr val="4E0B86"/>
                </a:solidFill>
              </a:defRPr>
            </a:pPr>
            <a:r>
              <a:t>持续不死的爱到万世不休!</a:t>
            </a:r>
          </a:p>
        </p:txBody>
      </p:sp>
      <p:sp>
        <p:nvSpPr>
          <p:cNvPr id="44" name="You died on the Cross and suffered for my sins,…"/>
          <p:cNvSpPr txBox="1"/>
          <p:nvPr/>
        </p:nvSpPr>
        <p:spPr>
          <a:xfrm>
            <a:off x="-190964" y="9361652"/>
            <a:ext cx="20615211" cy="402371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You died on the Cross and suffered for my sins,</a:t>
            </a:r>
          </a:p>
          <a:p>
            <a:pPr algn="ctr">
              <a:defRPr b="1" sz="7500"/>
            </a:pPr>
            <a:r>
              <a:t>Your pierced bleeding hands have </a:t>
            </a:r>
          </a:p>
          <a:p>
            <a:pPr algn="ctr">
              <a:defRPr b="1" sz="7500"/>
            </a:pPr>
            <a:r>
              <a:t>shown Your unreserved, unending Love.</a:t>
            </a:r>
          </a:p>
        </p:txBody>
      </p:sp>
      <p:sp>
        <p:nvSpPr>
          <p:cNvPr id="45" name="爱是不保留 3/4"/>
          <p:cNvSpPr txBox="1"/>
          <p:nvPr/>
        </p:nvSpPr>
        <p:spPr>
          <a:xfrm>
            <a:off x="17629657" y="12981340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惟求奉上生命全归主所有, 要将一切尽献于我主的手; 我已决定今生再没所求, 惟望得主称赞已足够!"/>
          <p:cNvSpPr txBox="1"/>
          <p:nvPr>
            <p:ph type="title" idx="4294967295"/>
          </p:nvPr>
        </p:nvSpPr>
        <p:spPr>
          <a:xfrm>
            <a:off x="482846" y="-27400"/>
            <a:ext cx="18118704" cy="927626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惟求奉上生命全归主所有,</a:t>
            </a:r>
            <a:br/>
            <a:r>
              <a:t>要将一切尽献于我主的手;</a:t>
            </a:r>
            <a:br/>
            <a:r>
              <a:t>我已决定今生再没所求,</a:t>
            </a:r>
            <a:br/>
            <a:r>
              <a:t>惟望得主称赞已足够!</a:t>
            </a:r>
          </a:p>
        </p:txBody>
      </p:sp>
      <p:sp>
        <p:nvSpPr>
          <p:cNvPr id="48" name="Lord, make my life an offering, help me to serve…"/>
          <p:cNvSpPr txBox="1"/>
          <p:nvPr/>
        </p:nvSpPr>
        <p:spPr>
          <a:xfrm>
            <a:off x="423333" y="8963719"/>
            <a:ext cx="20185790" cy="436661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Lord, make my life an offering, help me to serve </a:t>
            </a:r>
          </a:p>
          <a:p>
            <a:pPr algn="ctr">
              <a:defRPr b="1" sz="7500"/>
            </a:pPr>
            <a:r>
              <a:t>You with all my heart. I have no other purpose </a:t>
            </a:r>
          </a:p>
          <a:p>
            <a:pPr algn="ctr">
              <a:defRPr b="1" sz="7500"/>
            </a:pPr>
            <a:r>
              <a:t>in life, but to worship and praise You</a:t>
            </a:r>
          </a:p>
        </p:txBody>
      </p:sp>
      <p:sp>
        <p:nvSpPr>
          <p:cNvPr id="49" name="爱是不保留 4/4"/>
          <p:cNvSpPr txBox="1"/>
          <p:nvPr/>
        </p:nvSpPr>
        <p:spPr>
          <a:xfrm>
            <a:off x="18196924" y="12913607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惟求奉上生命全归主所有, 要将一切尽献于我主的手; 我已决定今生再没所求, 惟望得主称赞已足够!"/>
          <p:cNvSpPr txBox="1"/>
          <p:nvPr>
            <p:ph type="title" idx="4294967295"/>
          </p:nvPr>
        </p:nvSpPr>
        <p:spPr>
          <a:xfrm>
            <a:off x="880665" y="-50801"/>
            <a:ext cx="18717536" cy="927626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11000">
                <a:solidFill>
                  <a:srgbClr val="4E0B86"/>
                </a:solidFill>
              </a:defRPr>
            </a:pPr>
            <a:r>
              <a:t>惟求奉上生命全归主所有,</a:t>
            </a:r>
            <a:br/>
            <a:r>
              <a:t>要将一切尽献于我主的手;</a:t>
            </a:r>
            <a:br/>
            <a:r>
              <a:t>我已决定今生再没所求,</a:t>
            </a:r>
            <a:br/>
            <a:r>
              <a:t>惟望得主称赞已足够! </a:t>
            </a:r>
          </a:p>
        </p:txBody>
      </p:sp>
      <p:sp>
        <p:nvSpPr>
          <p:cNvPr id="52" name="Lord, make my life an offering, help me to serve…"/>
          <p:cNvSpPr txBox="1"/>
          <p:nvPr/>
        </p:nvSpPr>
        <p:spPr>
          <a:xfrm>
            <a:off x="423333" y="8963719"/>
            <a:ext cx="20185790" cy="436661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 algn="ctr">
              <a:defRPr b="1" sz="7500"/>
            </a:pPr>
            <a:r>
              <a:t>Lord, make my life an offering, help me to serve </a:t>
            </a:r>
          </a:p>
          <a:p>
            <a:pPr algn="ctr">
              <a:defRPr b="1" sz="7500"/>
            </a:pPr>
            <a:r>
              <a:t>You with all my heart. I have no other purpose </a:t>
            </a:r>
          </a:p>
          <a:p>
            <a:pPr algn="ctr">
              <a:defRPr b="1" sz="7500"/>
            </a:pPr>
            <a:r>
              <a:t>in life, but to worship and praise You</a:t>
            </a:r>
          </a:p>
        </p:txBody>
      </p:sp>
      <p:sp>
        <p:nvSpPr>
          <p:cNvPr id="53" name="爱是不保留 4/4"/>
          <p:cNvSpPr txBox="1"/>
          <p:nvPr/>
        </p:nvSpPr>
        <p:spPr>
          <a:xfrm>
            <a:off x="18196924" y="12913607"/>
            <a:ext cx="3515738" cy="7543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/>
            <a:r>
              <a:t>爱是不保留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預設簡報設計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預設簡報設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預設簡報設計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預設簡報設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